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Bebas Neue Bold" charset="1" panose="020B0606020202050201"/>
      <p:regular r:id="rId15"/>
    </p:embeddedFont>
    <p:embeddedFont>
      <p:font typeface="Bricolage Grotesque Bold" charset="1" panose="020B060504040200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6055" y="8136710"/>
            <a:ext cx="3586490" cy="2953964"/>
          </a:xfrm>
          <a:custGeom>
            <a:avLst/>
            <a:gdLst/>
            <a:ahLst/>
            <a:cxnLst/>
            <a:rect r="r" b="b" t="t" l="l"/>
            <a:pathLst>
              <a:path h="2953964" w="3586490">
                <a:moveTo>
                  <a:pt x="0" y="0"/>
                </a:moveTo>
                <a:lnTo>
                  <a:pt x="3586490" y="0"/>
                </a:lnTo>
                <a:lnTo>
                  <a:pt x="3586490" y="2953963"/>
                </a:lnTo>
                <a:lnTo>
                  <a:pt x="0" y="295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38557" y="5143500"/>
            <a:ext cx="3860431" cy="4114800"/>
          </a:xfrm>
          <a:custGeom>
            <a:avLst/>
            <a:gdLst/>
            <a:ahLst/>
            <a:cxnLst/>
            <a:rect r="r" b="b" t="t" l="l"/>
            <a:pathLst>
              <a:path h="4114800" w="3860431">
                <a:moveTo>
                  <a:pt x="0" y="0"/>
                </a:moveTo>
                <a:lnTo>
                  <a:pt x="3860430" y="0"/>
                </a:lnTo>
                <a:lnTo>
                  <a:pt x="3860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042" y="546323"/>
            <a:ext cx="1083397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 tagged fish catch logger app:</a:t>
            </a: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innovative tool for fishermen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7042" y="2984315"/>
            <a:ext cx="15951730" cy="147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2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 mobile/web app for fisherman to log catches with species,weight,time,date and GPS location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042" y="5067300"/>
            <a:ext cx="6011517" cy="489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 TIT</a:t>
            </a: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ANS MEMBERS: </a:t>
            </a:r>
          </a:p>
          <a:p>
            <a:pPr algn="l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~Miruthula.S.V</a:t>
            </a:r>
          </a:p>
          <a:p>
            <a:pPr algn="l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~Bharat.J.L </a:t>
            </a:r>
          </a:p>
          <a:p>
            <a:pPr algn="l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~Dharshini.G</a:t>
            </a:r>
          </a:p>
          <a:p>
            <a:pPr algn="l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~Janavika.S.B</a:t>
            </a:r>
          </a:p>
          <a:p>
            <a:pPr algn="ctr">
              <a:lnSpc>
                <a:spcPts val="557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195" y="-170195"/>
            <a:ext cx="10579311" cy="10627391"/>
            <a:chOff x="0" y="0"/>
            <a:chExt cx="2786321" cy="2798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6321" cy="2798984"/>
            </a:xfrm>
            <a:custGeom>
              <a:avLst/>
              <a:gdLst/>
              <a:ahLst/>
              <a:cxnLst/>
              <a:rect r="r" b="b" t="t" l="l"/>
              <a:pathLst>
                <a:path h="2798984" w="2786321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true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071" y="1878782"/>
            <a:ext cx="7433784" cy="74337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06105" y="8892707"/>
            <a:ext cx="1135715" cy="1394293"/>
          </a:xfrm>
          <a:custGeom>
            <a:avLst/>
            <a:gdLst/>
            <a:ahLst/>
            <a:cxnLst/>
            <a:rect r="r" b="b" t="t" l="l"/>
            <a:pathLst>
              <a:path h="1394293" w="1135715">
                <a:moveTo>
                  <a:pt x="0" y="0"/>
                </a:moveTo>
                <a:lnTo>
                  <a:pt x="1135715" y="0"/>
                </a:lnTo>
                <a:lnTo>
                  <a:pt x="1135715" y="1394293"/>
                </a:lnTo>
                <a:lnTo>
                  <a:pt x="0" y="1394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40007" y="3227879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48944" y="2446009"/>
            <a:ext cx="10446730" cy="714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0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Keeping accurate records of fish catches allows for better management of fish stocks</a:t>
            </a:r>
          </a:p>
          <a:p>
            <a:pPr algn="l">
              <a:lnSpc>
                <a:spcPts val="3567"/>
              </a:lnSpc>
            </a:pPr>
            <a:r>
              <a:rPr lang="en-US" sz="20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Ensures sustainability and aids in complying with regulations</a:t>
            </a:r>
          </a:p>
          <a:p>
            <a:pPr algn="l">
              <a:lnSpc>
                <a:spcPts val="3567"/>
              </a:lnSpc>
            </a:pPr>
            <a:r>
              <a:rPr lang="en-US" sz="20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 of using technology in fishing</a:t>
            </a:r>
          </a:p>
          <a:p>
            <a:pPr algn="l">
              <a:lnSpc>
                <a:spcPts val="3567"/>
              </a:lnSpc>
            </a:pPr>
            <a:r>
              <a:rPr lang="en-US" sz="20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enhances efficiency by automating catch logging, improving data accuracy and facilitating communication among fishermen leading to increased productivity.</a:t>
            </a:r>
          </a:p>
          <a:p>
            <a:pPr algn="l">
              <a:lnSpc>
                <a:spcPts val="3567"/>
              </a:lnSpc>
            </a:pPr>
            <a:r>
              <a:rPr lang="en-US" sz="20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  <a:p>
            <a:pPr algn="l">
              <a:lnSpc>
                <a:spcPts val="3567"/>
              </a:lnSpc>
            </a:pPr>
            <a:r>
              <a:rPr lang="en-US" sz="20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app aims to create a user-friendly interface for fishermen to log their catches, track trends, and share data that contributes to sustainable practices,</a:t>
            </a:r>
          </a:p>
          <a:p>
            <a:pPr algn="l">
              <a:lnSpc>
                <a:spcPts val="3567"/>
              </a:lnSpc>
            </a:pPr>
            <a:r>
              <a:rPr lang="en-US" sz="20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Goals of the app development</a:t>
            </a:r>
          </a:p>
          <a:p>
            <a:pPr algn="l">
              <a:lnSpc>
                <a:spcPts val="3567"/>
              </a:lnSpc>
            </a:pPr>
            <a:r>
              <a:rPr lang="en-US" sz="20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Fishermen can anticipate improved decision-making based on accurate data, enhanced access to market information, and greater advocacy for their interests through aggregated insights.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848944" y="429715"/>
            <a:ext cx="6559999" cy="144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40"/>
              </a:lnSpc>
              <a:spcBef>
                <a:spcPct val="0"/>
              </a:spcBef>
            </a:pPr>
            <a:r>
              <a:rPr lang="en-US" b="true" sz="1108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8944" y="1577638"/>
            <a:ext cx="10308629" cy="47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2335" spc="1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NEED FOR LOGGING FISH CATCHES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7162" y="2496849"/>
            <a:ext cx="16662138" cy="3634275"/>
            <a:chOff x="0" y="0"/>
            <a:chExt cx="4388382" cy="9571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8382" cy="957175"/>
            </a:xfrm>
            <a:custGeom>
              <a:avLst/>
              <a:gdLst/>
              <a:ahLst/>
              <a:cxnLst/>
              <a:rect r="r" b="b" t="t" l="l"/>
              <a:pathLst>
                <a:path h="957175" w="4388382">
                  <a:moveTo>
                    <a:pt x="0" y="0"/>
                  </a:moveTo>
                  <a:lnTo>
                    <a:pt x="4388382" y="0"/>
                  </a:lnTo>
                  <a:lnTo>
                    <a:pt x="4388382" y="957175"/>
                  </a:lnTo>
                  <a:lnTo>
                    <a:pt x="0" y="957175"/>
                  </a:lnTo>
                  <a:close/>
                </a:path>
              </a:pathLst>
            </a:custGeom>
            <a:gradFill rotWithShape="true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4388382" cy="10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</a:t>
              </a: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REACT 18 WITH TYPESCRIPT - PROVIDES TYPE SAFETY AND MODERN COMPONENT ARCHITECTURE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</a:t>
              </a:r>
              <a:r>
                <a:rPr lang="en-US" sz="2300" spc="1104" b="true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Tailwind CSS - Utility-first CSS framework for responsive, mobile-first design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</a:t>
              </a:r>
              <a:r>
                <a:rPr lang="en-US" sz="2300" spc="1104" b="true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Vite - Fast build tool and development server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</a:t>
              </a:r>
              <a:r>
                <a:rPr lang="en-US" sz="2300" spc="1104" b="true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Lucide React - Beautiful, consistent icons</a:t>
              </a:r>
            </a:p>
            <a:p>
              <a:pPr algn="l">
                <a:lnSpc>
                  <a:spcPts val="391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2635" y="446180"/>
            <a:ext cx="8924806" cy="161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12"/>
              </a:lnSpc>
              <a:spcBef>
                <a:spcPct val="0"/>
              </a:spcBef>
            </a:pPr>
            <a:r>
              <a:rPr lang="en-US" b="true" sz="1230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TECHNICAL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7162" y="1707870"/>
            <a:ext cx="387026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b="true" sz="2699" spc="129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LANGUAGES: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7162" y="6300978"/>
            <a:ext cx="97250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API’S: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97162" y="7210280"/>
            <a:ext cx="17400269" cy="2629230"/>
            <a:chOff x="0" y="0"/>
            <a:chExt cx="4582787" cy="6924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82787" cy="692472"/>
            </a:xfrm>
            <a:custGeom>
              <a:avLst/>
              <a:gdLst/>
              <a:ahLst/>
              <a:cxnLst/>
              <a:rect r="r" b="b" t="t" l="l"/>
              <a:pathLst>
                <a:path h="692472" w="4582787">
                  <a:moveTo>
                    <a:pt x="0" y="0"/>
                  </a:moveTo>
                  <a:lnTo>
                    <a:pt x="4582787" y="0"/>
                  </a:lnTo>
                  <a:lnTo>
                    <a:pt x="4582787" y="692472"/>
                  </a:lnTo>
                  <a:lnTo>
                    <a:pt x="0" y="692472"/>
                  </a:lnTo>
                  <a:close/>
                </a:path>
              </a:pathLst>
            </a:custGeom>
            <a:gradFill rotWithShape="true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4582787" cy="816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*HTML5 G</a:t>
              </a: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EOLOCATION API - CAPTURES GPS COORDINATES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*LOCALSTORAGE API - OFFLINE DATA PERSISTENCE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*F</a:t>
              </a:r>
              <a:r>
                <a:rPr lang="en-US" sz="2300" spc="1104" b="true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ile API - Photo capture and processing</a:t>
              </a:r>
            </a:p>
            <a:p>
              <a:pPr algn="l">
                <a:lnSpc>
                  <a:spcPts val="3910"/>
                </a:lnSpc>
              </a:pPr>
              <a:r>
                <a:rPr lang="en-US" b="true" sz="2300" spc="1104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*</a:t>
              </a:r>
              <a:r>
                <a:rPr lang="en-US" sz="2300" spc="1104" b="true">
                  <a:solidFill>
                    <a:srgbClr val="000000">
                      <a:alpha val="67843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Camera API - Direct camera access for catch photos</a:t>
              </a:r>
            </a:p>
            <a:p>
              <a:pPr algn="l">
                <a:lnSpc>
                  <a:spcPts val="391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6055" y="8136710"/>
            <a:ext cx="3586490" cy="2953964"/>
          </a:xfrm>
          <a:custGeom>
            <a:avLst/>
            <a:gdLst/>
            <a:ahLst/>
            <a:cxnLst/>
            <a:rect r="r" b="b" t="t" l="l"/>
            <a:pathLst>
              <a:path h="2953964" w="3586490">
                <a:moveTo>
                  <a:pt x="0" y="0"/>
                </a:moveTo>
                <a:lnTo>
                  <a:pt x="3586490" y="0"/>
                </a:lnTo>
                <a:lnTo>
                  <a:pt x="3586490" y="2953963"/>
                </a:lnTo>
                <a:lnTo>
                  <a:pt x="0" y="295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0579311" cy="10627391"/>
            <a:chOff x="0" y="0"/>
            <a:chExt cx="2786321" cy="2798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6321" cy="2798984"/>
            </a:xfrm>
            <a:custGeom>
              <a:avLst/>
              <a:gdLst/>
              <a:ahLst/>
              <a:cxnLst/>
              <a:rect r="r" b="b" t="t" l="l"/>
              <a:pathLst>
                <a:path h="2798984" w="2786321">
                  <a:moveTo>
                    <a:pt x="0" y="0"/>
                  </a:moveTo>
                  <a:lnTo>
                    <a:pt x="2786321" y="0"/>
                  </a:lnTo>
                  <a:lnTo>
                    <a:pt x="2786321" y="2798984"/>
                  </a:lnTo>
                  <a:lnTo>
                    <a:pt x="0" y="2798984"/>
                  </a:lnTo>
                  <a:close/>
                </a:path>
              </a:pathLst>
            </a:custGeom>
            <a:gradFill rotWithShape="true">
              <a:gsLst>
                <a:gs pos="0">
                  <a:srgbClr val="00BFEB">
                    <a:alpha val="68000"/>
                  </a:srgbClr>
                </a:gs>
                <a:gs pos="100000">
                  <a:srgbClr val="00BEE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786321" cy="292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896799"/>
            <a:ext cx="7433784" cy="74337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5102" y="6182056"/>
            <a:ext cx="6940981" cy="69409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055732"/>
            <a:ext cx="7433784" cy="743378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102" y="2340988"/>
            <a:ext cx="6940981" cy="69409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7940975" y="2303382"/>
            <a:ext cx="9849217" cy="14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40"/>
              </a:lnSpc>
              <a:spcBef>
                <a:spcPct val="0"/>
              </a:spcBef>
            </a:pPr>
            <a:r>
              <a:rPr lang="en-US" b="true" sz="1108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YOUTUBE DEMO VIDEO: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5772974"/>
            <a:ext cx="5768735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LINK:HTTPS://YOUTU.BE/JBYA5X5VLVC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86835" y="-1431080"/>
            <a:ext cx="10599551" cy="105995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92281" y="-1125633"/>
            <a:ext cx="9988657" cy="99886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579634" y="8483282"/>
            <a:ext cx="3586490" cy="2953964"/>
          </a:xfrm>
          <a:custGeom>
            <a:avLst/>
            <a:gdLst/>
            <a:ahLst/>
            <a:cxnLst/>
            <a:rect r="r" b="b" t="t" l="l"/>
            <a:pathLst>
              <a:path h="2953964" w="3586490">
                <a:moveTo>
                  <a:pt x="0" y="0"/>
                </a:moveTo>
                <a:lnTo>
                  <a:pt x="3586490" y="0"/>
                </a:lnTo>
                <a:lnTo>
                  <a:pt x="3586490" y="2953963"/>
                </a:lnTo>
                <a:lnTo>
                  <a:pt x="0" y="295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06295" y="4997850"/>
            <a:ext cx="4527652" cy="45276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56369" y="5171589"/>
            <a:ext cx="4227503" cy="422750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719" t="0" r="-24719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348818" y="2386971"/>
            <a:ext cx="6031709" cy="253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9775" indent="-214888" lvl="1">
              <a:lnSpc>
                <a:spcPts val="3384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Small-scale and commercial fishermen</a:t>
            </a:r>
          </a:p>
          <a:p>
            <a:pPr algn="l" marL="429775" indent="-214888" lvl="1">
              <a:lnSpc>
                <a:spcPts val="3384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Fisheries cooperatives</a:t>
            </a:r>
          </a:p>
          <a:p>
            <a:pPr algn="l" marL="429775" indent="-214888" lvl="1">
              <a:lnSpc>
                <a:spcPts val="3384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Marine researchers</a:t>
            </a:r>
          </a:p>
          <a:p>
            <a:pPr algn="l" marL="429775" indent="-214888" lvl="1">
              <a:lnSpc>
                <a:spcPts val="3384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Government fisheries departments</a:t>
            </a:r>
          </a:p>
          <a:p>
            <a:pPr algn="l" marL="429775" indent="-214888" lvl="1">
              <a:lnSpc>
                <a:spcPts val="3384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Seafood supply chain managers</a:t>
            </a:r>
          </a:p>
          <a:p>
            <a:pPr algn="l">
              <a:lnSpc>
                <a:spcPts val="338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48818" y="537988"/>
            <a:ext cx="9163581" cy="14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40"/>
              </a:lnSpc>
              <a:spcBef>
                <a:spcPct val="0"/>
              </a:spcBef>
            </a:pPr>
            <a:r>
              <a:rPr lang="en-US" b="true" sz="1108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BUSINESS 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818" y="1864952"/>
            <a:ext cx="7195142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b="true" sz="2300" spc="11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818" y="4699400"/>
            <a:ext cx="7831161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b="true" sz="2300" spc="11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MARKET IMPACT: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3766" y="5311414"/>
            <a:ext cx="4326842" cy="199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783" indent="-201892" lvl="1">
              <a:lnSpc>
                <a:spcPts val="3179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📉 Reduce overfishing </a:t>
            </a:r>
          </a:p>
          <a:p>
            <a:pPr algn="l" marL="403783" indent="-201892" lvl="1">
              <a:lnSpc>
                <a:spcPts val="3179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🧭 Optimize operations</a:t>
            </a:r>
          </a:p>
          <a:p>
            <a:pPr algn="l" marL="403783" indent="-201892" lvl="1">
              <a:lnSpc>
                <a:spcPts val="3179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Increase compliance</a:t>
            </a:r>
          </a:p>
          <a:p>
            <a:pPr algn="l" marL="403783" indent="-201892" lvl="1">
              <a:lnSpc>
                <a:spcPts val="3179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🔁 Create new value</a:t>
            </a:r>
          </a:p>
          <a:p>
            <a:pPr algn="l">
              <a:lnSpc>
                <a:spcPts val="31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8818" y="7003048"/>
            <a:ext cx="7195142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b="true" sz="2300" spc="11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1879" y="7802201"/>
            <a:ext cx="7321264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🌊 Coastal communities in developing countries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🐠 Industrial fishing companies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🧾 Government fisheries compliance departments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🌱 NGOs and environmental monitors</a:t>
            </a:r>
          </a:p>
          <a:p>
            <a:pPr algn="l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🧑‍🔬 Universities and marine biology research labs</a:t>
            </a:r>
          </a:p>
          <a:p>
            <a:pPr algn="l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" r="0" b="-171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1680" y="4264978"/>
            <a:ext cx="664464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DAGtdSDZrRY</dc:identifier>
  <dcterms:modified xsi:type="dcterms:W3CDTF">2011-08-01T06:04:30Z</dcterms:modified>
  <cp:revision>1</cp:revision>
  <dc:title>Your paragraph text</dc:title>
</cp:coreProperties>
</file>